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7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39F4A8-4A41-4EF8-B111-3CDD5CAE06C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6775F9-BCCB-4250-9000-5AA6A0AF0EB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23622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Rapid Object Detection using a Boosted Cascade of Simple Features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(Paul Viola , Michael Jones 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Bibek</a:t>
            </a:r>
            <a:r>
              <a:rPr lang="en-US" dirty="0" smtClean="0"/>
              <a:t> Jang </a:t>
            </a:r>
            <a:r>
              <a:rPr lang="en-US" dirty="0" err="1" smtClean="0"/>
              <a:t>Karki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Cascade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cascade for fast rejection of negative </a:t>
            </a:r>
            <a:r>
              <a:rPr lang="en-US" dirty="0" smtClean="0"/>
              <a:t>windows</a:t>
            </a:r>
          </a:p>
          <a:p>
            <a:r>
              <a:rPr lang="en-US" dirty="0" smtClean="0"/>
              <a:t>Series of classifiers applied to every sub-window</a:t>
            </a:r>
          </a:p>
        </p:txBody>
      </p:sp>
      <p:pic>
        <p:nvPicPr>
          <p:cNvPr id="9218" name="Picture 2" descr="C:\Users\Owner\Dropbox\782\slides\Captwe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76600"/>
            <a:ext cx="435864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38 layered cascaded classifier used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 features used for each sub window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Mhz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Pentium III processor,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can process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384 by 288 pixel image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.067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seconds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15 times faster than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RowleyBaluja-Kanade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detector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timesfaster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Schneiderman-Kanade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detector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faces used for training-&gt;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Owner\Dropbox\782\slides\Capd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3733800"/>
            <a:ext cx="2714625" cy="263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Experiments on a Real-World Test Set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set consists of 130 images with 507 labeled frontal </a:t>
            </a:r>
            <a:r>
              <a:rPr lang="en-US" dirty="0" smtClean="0"/>
              <a:t>faces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Detection </a:t>
            </a:r>
            <a:r>
              <a:rPr lang="en-US" dirty="0" smtClean="0">
                <a:solidFill>
                  <a:srgbClr val="FF0000"/>
                </a:solidFill>
              </a:rPr>
              <a:t>rates for various numbers of false positives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Owner\Dropbox\782\slides\Capts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429000"/>
            <a:ext cx="743291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Integral Image</a:t>
            </a:r>
          </a:p>
          <a:p>
            <a:pPr lvl="1"/>
            <a:r>
              <a:rPr lang="en-US" dirty="0" smtClean="0"/>
              <a:t>Representation of image in summation format</a:t>
            </a:r>
          </a:p>
          <a:p>
            <a:r>
              <a:rPr lang="en-US" dirty="0" err="1" smtClean="0"/>
              <a:t>AdaBoost</a:t>
            </a:r>
            <a:endParaRPr lang="en-US" dirty="0" smtClean="0"/>
          </a:p>
          <a:p>
            <a:pPr lvl="1"/>
            <a:r>
              <a:rPr lang="en-US" dirty="0" smtClean="0"/>
              <a:t>Ranking of features</a:t>
            </a:r>
          </a:p>
          <a:p>
            <a:pPr lvl="1"/>
            <a:r>
              <a:rPr lang="en-US" dirty="0" smtClean="0"/>
              <a:t>Combining best features to form strong classifiers</a:t>
            </a:r>
          </a:p>
          <a:p>
            <a:r>
              <a:rPr lang="en-US" dirty="0" smtClean="0"/>
              <a:t>Cascade classifiers</a:t>
            </a:r>
          </a:p>
          <a:p>
            <a:pPr lvl="1"/>
            <a:r>
              <a:rPr lang="en-US" dirty="0" smtClean="0"/>
              <a:t>Test image passing through multiple layers of strong 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of Integral Image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representation of image to make the area computation fast</a:t>
            </a:r>
          </a:p>
          <a:p>
            <a:r>
              <a:rPr lang="en-US" dirty="0" smtClean="0"/>
              <a:t>Sum of pixels above and left</a:t>
            </a:r>
          </a:p>
          <a:p>
            <a:r>
              <a:rPr lang="en-US" dirty="0" smtClean="0"/>
              <a:t>Mathematical form :</a:t>
            </a:r>
            <a:endParaRPr lang="en-US" dirty="0"/>
          </a:p>
        </p:txBody>
      </p:sp>
      <p:pic>
        <p:nvPicPr>
          <p:cNvPr id="1028" name="Picture 4" descr="C:\Users\Owner\Dropbox\782\slides\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4419600"/>
            <a:ext cx="3577167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 image (example)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Original image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Integral Image</a:t>
            </a:r>
            <a:endParaRPr lang="en-US" dirty="0"/>
          </a:p>
        </p:txBody>
      </p:sp>
      <p:pic>
        <p:nvPicPr>
          <p:cNvPr id="2052" name="Picture 4" descr="C:\Users\Owner\Dropbox\782\slides\C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2133600"/>
            <a:ext cx="2166938" cy="2818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HAAR 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feature will do raster scan across image</a:t>
            </a:r>
          </a:p>
          <a:p>
            <a:r>
              <a:rPr lang="en-US" dirty="0" smtClean="0"/>
              <a:t>Area difference between white and gray rectangles will be calculated</a:t>
            </a:r>
          </a:p>
          <a:p>
            <a:r>
              <a:rPr lang="en-US" dirty="0" smtClean="0"/>
              <a:t>Feature based operates faster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Different rectangular features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used</a:t>
            </a:r>
          </a:p>
        </p:txBody>
      </p:sp>
      <p:pic>
        <p:nvPicPr>
          <p:cNvPr id="3074" name="Picture 2" descr="C:\Users\Owner\Dropbox\782\slides\Ha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3862" y="4137025"/>
            <a:ext cx="2291199" cy="1958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Rectangular features for face detection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best features selected</a:t>
            </a:r>
          </a:p>
          <a:p>
            <a:r>
              <a:rPr lang="en-US" dirty="0" smtClean="0"/>
              <a:t>Comparing difference in intensity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sample features, </a:t>
            </a:r>
            <a:r>
              <a:rPr lang="en-US" dirty="0" err="1" smtClean="0"/>
              <a:t>overlayed</a:t>
            </a:r>
            <a:r>
              <a:rPr lang="en-US" dirty="0" smtClean="0"/>
              <a:t> in image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6" name="Picture 4" descr="fig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124200"/>
            <a:ext cx="4391025" cy="267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area of rectangle D</a:t>
            </a:r>
          </a:p>
          <a:p>
            <a:r>
              <a:rPr lang="en-US" dirty="0" smtClean="0"/>
              <a:t>Integral image value at different locations given as (1, 2, 3, 4)</a:t>
            </a:r>
          </a:p>
          <a:p>
            <a:r>
              <a:rPr lang="en-US" dirty="0" smtClean="0"/>
              <a:t>D = (A+D) – (B+C)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Area calculation using integral image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Owner\Dropbox\782\slides\Caareap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581400"/>
            <a:ext cx="2726690" cy="193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AdaBoost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and features selection</a:t>
            </a:r>
          </a:p>
          <a:p>
            <a:pPr lvl="1"/>
            <a:r>
              <a:rPr lang="en-US" dirty="0" smtClean="0"/>
              <a:t>Potential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180,000 feature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all features ? Not a good idea !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Selecting subset to make strong classifiers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Algorithm:</a:t>
            </a:r>
          </a:p>
        </p:txBody>
      </p:sp>
      <p:pic>
        <p:nvPicPr>
          <p:cNvPr id="7171" name="Picture 3" descr="C:\Users\Owner\Dropbox\782\slides\Caps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267200"/>
            <a:ext cx="56007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AdaBoost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Computing probability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distribution.</a:t>
            </a:r>
          </a:p>
          <a:p>
            <a:r>
              <a:rPr lang="en-US" sz="2000" dirty="0" smtClean="0"/>
              <a:t>Error rate calculation</a:t>
            </a:r>
          </a:p>
          <a:p>
            <a:r>
              <a:rPr lang="en-US" sz="2000" dirty="0" smtClean="0"/>
              <a:t>Finding best features</a:t>
            </a:r>
          </a:p>
          <a:p>
            <a:r>
              <a:rPr lang="en-US" sz="2000" dirty="0" smtClean="0"/>
              <a:t>Weight update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Finally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Owner\Dropbox\782\slides\Captudf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905000"/>
            <a:ext cx="4412222" cy="4343400"/>
          </a:xfrm>
          <a:prstGeom prst="rect">
            <a:avLst/>
          </a:prstGeom>
          <a:noFill/>
        </p:spPr>
      </p:pic>
      <p:pic>
        <p:nvPicPr>
          <p:cNvPr id="8196" name="Picture 4" descr="C:\Users\Owner\Dropbox\782\slides\Cadfdptu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1" y="4724400"/>
            <a:ext cx="3558988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303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Rapid Object Detection using a Boosted Cascade of Simple Features (Paul Viola , Michael Jones )</vt:lpstr>
      <vt:lpstr>Outline</vt:lpstr>
      <vt:lpstr>Making of Integral Image </vt:lpstr>
      <vt:lpstr>Integral image (example)</vt:lpstr>
      <vt:lpstr>HAAR features </vt:lpstr>
      <vt:lpstr>Rectangular features for face detection</vt:lpstr>
      <vt:lpstr>Area calculation</vt:lpstr>
      <vt:lpstr>AdaBoost Algorithm</vt:lpstr>
      <vt:lpstr>AdaBoost Algorithm</vt:lpstr>
      <vt:lpstr>Cascade classifiers</vt:lpstr>
      <vt:lpstr>Results </vt:lpstr>
      <vt:lpstr>Experiments on a Real-World Test Set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Object Detection using a Boosted Cascade of Simple Features (Paul Viola , Michael Jones )</dc:title>
  <dc:creator>Owner</dc:creator>
  <cp:lastModifiedBy>Owner</cp:lastModifiedBy>
  <cp:revision>17</cp:revision>
  <dcterms:created xsi:type="dcterms:W3CDTF">2015-11-05T20:36:37Z</dcterms:created>
  <dcterms:modified xsi:type="dcterms:W3CDTF">2015-11-05T22:24:11Z</dcterms:modified>
</cp:coreProperties>
</file>